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Responsible AI in the Classroom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TeacherTips.ai — Practical, Compliant, Student‑Centered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Faculty Checklist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Post syllabus statement</a:t>
            </a:r>
          </a:p>
          <a:p>
            <a:pPr/>
            <a:r>
              <a:t>Provide disclosure template</a:t>
            </a:r>
          </a:p>
          <a:p>
            <a:pPr/>
            <a:r>
              <a:t>Set up alternatives</a:t>
            </a:r>
          </a:p>
          <a:p>
            <a:pPr/>
            <a:r>
              <a:t>Review policy annually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Q&amp;A / Next Steps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Download templates at TeacherTips.ai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Policy Now?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Ubiquity of AI; shifting skills</a:t>
            </a:r>
          </a:p>
          <a:p>
            <a:pPr/>
            <a:r>
              <a:t>Integrity + learning outcomes</a:t>
            </a:r>
          </a:p>
          <a:p>
            <a:pPr/>
            <a:r>
              <a:t>Student privacy &amp; accessibility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Definitions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Generative AI vs Assistive Tech</a:t>
            </a:r>
          </a:p>
          <a:p>
            <a:pPr/>
            <a:r>
              <a:t>Education Records (FERPA)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Levels of AI Use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AI‑Free</a:t>
            </a:r>
          </a:p>
          <a:p>
            <a:pPr/>
            <a:r>
              <a:t>AI‑Light (disclosed)</a:t>
            </a:r>
          </a:p>
          <a:p>
            <a:pPr/>
            <a:r>
              <a:t>AI‑Integrated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Privacy &amp; FERPA Basics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Keep PII out of prompts</a:t>
            </a:r>
          </a:p>
          <a:p>
            <a:pPr/>
            <a:r>
              <a:t>Use approved/enterprise tools</a:t>
            </a:r>
          </a:p>
          <a:p>
            <a:pPr/>
            <a:r>
              <a:t>Offer alternatives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Accessibility (Section 504/ADA)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Auxiliary aids/services</a:t>
            </a:r>
          </a:p>
          <a:p>
            <a:pPr/>
            <a:r>
              <a:t>No fundamental alteration</a:t>
            </a:r>
          </a:p>
          <a:p>
            <a:pPr/>
            <a:r>
              <a:t>Effective communication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Assignment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Make process visible: drafts/logs</a:t>
            </a:r>
          </a:p>
          <a:p>
            <a:pPr/>
            <a:r>
              <a:t>AI‑Use disclosure lines</a:t>
            </a:r>
          </a:p>
          <a:p>
            <a:pPr/>
            <a:r>
              <a:t>Authentic tasks &amp; oral defenses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Vetting Tools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Data handling &amp; training use</a:t>
            </a:r>
          </a:p>
          <a:p>
            <a:pPr/>
            <a:r>
              <a:t>WCAG 2.2 AA; VPAT</a:t>
            </a:r>
          </a:p>
          <a:p>
            <a:pPr/>
            <a:r>
              <a:t>Security &amp; exportability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Handling Incidents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Document, consult, avoid detectors as sole evidence</a:t>
            </a:r>
          </a:p>
          <a:p>
            <a:pPr/>
            <a:r>
              <a:t>Due process under integrity policy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